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A2A38-578F-4B78-AFDA-D3A110DB00A1}" v="254" dt="2020-11-11T04:01:22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viya_qurbanova@mail.ru" userId="yxxRJXhybO1mPObNwSp67rAhpddi2bDLO9Z8/WXFDeQ=" providerId="None" clId="Web-{312A2A38-578F-4B78-AFDA-D3A110DB00A1}"/>
    <pc:docChg chg="addSld modSld addMainMaster delMainMaster">
      <pc:chgData name="ulviya_qurbanova@mail.ru" userId="yxxRJXhybO1mPObNwSp67rAhpddi2bDLO9Z8/WXFDeQ=" providerId="None" clId="Web-{312A2A38-578F-4B78-AFDA-D3A110DB00A1}" dt="2020-11-11T04:01:22.565" v="228" actId="20577"/>
      <pc:docMkLst>
        <pc:docMk/>
      </pc:docMkLst>
      <pc:sldChg chg="modSp mod modClrScheme chgLayout">
        <pc:chgData name="ulviya_qurbanova@mail.ru" userId="yxxRJXhybO1mPObNwSp67rAhpddi2bDLO9Z8/WXFDeQ=" providerId="None" clId="Web-{312A2A38-578F-4B78-AFDA-D3A110DB00A1}" dt="2020-11-11T03:40:31.495" v="11" actId="20577"/>
        <pc:sldMkLst>
          <pc:docMk/>
          <pc:sldMk cId="1438202221" sldId="256"/>
        </pc:sldMkLst>
        <pc:spChg chg="mod ord">
          <ac:chgData name="ulviya_qurbanova@mail.ru" userId="yxxRJXhybO1mPObNwSp67rAhpddi2bDLO9Z8/WXFDeQ=" providerId="None" clId="Web-{312A2A38-578F-4B78-AFDA-D3A110DB00A1}" dt="2020-11-11T03:40:31.495" v="11" actId="20577"/>
          <ac:spMkLst>
            <pc:docMk/>
            <pc:sldMk cId="1438202221" sldId="256"/>
            <ac:spMk id="2" creationId="{00000000-0000-0000-0000-000000000000}"/>
          </ac:spMkLst>
        </pc:spChg>
        <pc:spChg chg="mod ord">
          <ac:chgData name="ulviya_qurbanova@mail.ru" userId="yxxRJXhybO1mPObNwSp67rAhpddi2bDLO9Z8/WXFDeQ=" providerId="None" clId="Web-{312A2A38-578F-4B78-AFDA-D3A110DB00A1}" dt="2020-11-11T03:40:18.683" v="7" actId="1076"/>
          <ac:spMkLst>
            <pc:docMk/>
            <pc:sldMk cId="1438202221" sldId="256"/>
            <ac:spMk id="3" creationId="{00000000-0000-0000-0000-000000000000}"/>
          </ac:spMkLst>
        </pc:spChg>
      </pc:sldChg>
      <pc:sldChg chg="addSp delSp modSp new">
        <pc:chgData name="ulviya_qurbanova@mail.ru" userId="yxxRJXhybO1mPObNwSp67rAhpddi2bDLO9Z8/WXFDeQ=" providerId="None" clId="Web-{312A2A38-578F-4B78-AFDA-D3A110DB00A1}" dt="2020-11-11T03:45:46.806" v="19" actId="1076"/>
        <pc:sldMkLst>
          <pc:docMk/>
          <pc:sldMk cId="1320966504" sldId="257"/>
        </pc:sldMkLst>
        <pc:spChg chg="del">
          <ac:chgData name="ulviya_qurbanova@mail.ru" userId="yxxRJXhybO1mPObNwSp67rAhpddi2bDLO9Z8/WXFDeQ=" providerId="None" clId="Web-{312A2A38-578F-4B78-AFDA-D3A110DB00A1}" dt="2020-11-11T03:45:33.618" v="13"/>
          <ac:spMkLst>
            <pc:docMk/>
            <pc:sldMk cId="1320966504" sldId="257"/>
            <ac:spMk id="3" creationId="{33328D84-31F6-4AF5-A0B4-0888D571C9B8}"/>
          </ac:spMkLst>
        </pc:spChg>
        <pc:picChg chg="add mod ord">
          <ac:chgData name="ulviya_qurbanova@mail.ru" userId="yxxRJXhybO1mPObNwSp67rAhpddi2bDLO9Z8/WXFDeQ=" providerId="None" clId="Web-{312A2A38-578F-4B78-AFDA-D3A110DB00A1}" dt="2020-11-11T03:45:46.806" v="19" actId="1076"/>
          <ac:picMkLst>
            <pc:docMk/>
            <pc:sldMk cId="1320966504" sldId="257"/>
            <ac:picMk id="4" creationId="{B01747E7-87BB-43B5-9D54-ADFFA8216D9B}"/>
          </ac:picMkLst>
        </pc:picChg>
      </pc:sldChg>
      <pc:sldChg chg="modSp new">
        <pc:chgData name="ulviya_qurbanova@mail.ru" userId="yxxRJXhybO1mPObNwSp67rAhpddi2bDLO9Z8/WXFDeQ=" providerId="None" clId="Web-{312A2A38-578F-4B78-AFDA-D3A110DB00A1}" dt="2020-11-11T03:47:45.602" v="32" actId="20577"/>
        <pc:sldMkLst>
          <pc:docMk/>
          <pc:sldMk cId="2564819584" sldId="258"/>
        </pc:sldMkLst>
        <pc:spChg chg="mod">
          <ac:chgData name="ulviya_qurbanova@mail.ru" userId="yxxRJXhybO1mPObNwSp67rAhpddi2bDLO9Z8/WXFDeQ=" providerId="None" clId="Web-{312A2A38-578F-4B78-AFDA-D3A110DB00A1}" dt="2020-11-11T03:47:14.149" v="29" actId="20577"/>
          <ac:spMkLst>
            <pc:docMk/>
            <pc:sldMk cId="2564819584" sldId="258"/>
            <ac:spMk id="2" creationId="{02AD99FF-BFA2-49F2-9528-626A1F35D5F4}"/>
          </ac:spMkLst>
        </pc:spChg>
        <pc:spChg chg="mod">
          <ac:chgData name="ulviya_qurbanova@mail.ru" userId="yxxRJXhybO1mPObNwSp67rAhpddi2bDLO9Z8/WXFDeQ=" providerId="None" clId="Web-{312A2A38-578F-4B78-AFDA-D3A110DB00A1}" dt="2020-11-11T03:47:45.602" v="32" actId="20577"/>
          <ac:spMkLst>
            <pc:docMk/>
            <pc:sldMk cId="2564819584" sldId="258"/>
            <ac:spMk id="3" creationId="{97423B7D-CE90-4845-AF64-0C1BF352C24D}"/>
          </ac:spMkLst>
        </pc:spChg>
      </pc:sldChg>
      <pc:sldChg chg="modSp new">
        <pc:chgData name="ulviya_qurbanova@mail.ru" userId="yxxRJXhybO1mPObNwSp67rAhpddi2bDLO9Z8/WXFDeQ=" providerId="None" clId="Web-{312A2A38-578F-4B78-AFDA-D3A110DB00A1}" dt="2020-11-11T03:49:04.445" v="50" actId="20577"/>
        <pc:sldMkLst>
          <pc:docMk/>
          <pc:sldMk cId="3290509269" sldId="259"/>
        </pc:sldMkLst>
        <pc:spChg chg="mod">
          <ac:chgData name="ulviya_qurbanova@mail.ru" userId="yxxRJXhybO1mPObNwSp67rAhpddi2bDLO9Z8/WXFDeQ=" providerId="None" clId="Web-{312A2A38-578F-4B78-AFDA-D3A110DB00A1}" dt="2020-11-11T03:48:33.883" v="45" actId="20577"/>
          <ac:spMkLst>
            <pc:docMk/>
            <pc:sldMk cId="3290509269" sldId="259"/>
            <ac:spMk id="2" creationId="{0E9C0845-79AC-4C4C-99BB-7F6187F4412B}"/>
          </ac:spMkLst>
        </pc:spChg>
        <pc:spChg chg="mod">
          <ac:chgData name="ulviya_qurbanova@mail.ru" userId="yxxRJXhybO1mPObNwSp67rAhpddi2bDLO9Z8/WXFDeQ=" providerId="None" clId="Web-{312A2A38-578F-4B78-AFDA-D3A110DB00A1}" dt="2020-11-11T03:49:04.445" v="50" actId="20577"/>
          <ac:spMkLst>
            <pc:docMk/>
            <pc:sldMk cId="3290509269" sldId="259"/>
            <ac:spMk id="3" creationId="{EF939850-C2BF-4889-A53A-C38F3E80B9B2}"/>
          </ac:spMkLst>
        </pc:spChg>
      </pc:sldChg>
      <pc:sldChg chg="addSp modSp new">
        <pc:chgData name="ulviya_qurbanova@mail.ru" userId="yxxRJXhybO1mPObNwSp67rAhpddi2bDLO9Z8/WXFDeQ=" providerId="None" clId="Web-{312A2A38-578F-4B78-AFDA-D3A110DB00A1}" dt="2020-11-11T03:50:40.194" v="68" actId="1076"/>
        <pc:sldMkLst>
          <pc:docMk/>
          <pc:sldMk cId="1666913518" sldId="260"/>
        </pc:sldMkLst>
        <pc:spChg chg="mod">
          <ac:chgData name="ulviya_qurbanova@mail.ru" userId="yxxRJXhybO1mPObNwSp67rAhpddi2bDLO9Z8/WXFDeQ=" providerId="None" clId="Web-{312A2A38-578F-4B78-AFDA-D3A110DB00A1}" dt="2020-11-11T03:49:42.757" v="60" actId="20577"/>
          <ac:spMkLst>
            <pc:docMk/>
            <pc:sldMk cId="1666913518" sldId="260"/>
            <ac:spMk id="2" creationId="{6A9A3D8F-8487-4538-995B-A9BF288A93D3}"/>
          </ac:spMkLst>
        </pc:spChg>
        <pc:spChg chg="mod">
          <ac:chgData name="ulviya_qurbanova@mail.ru" userId="yxxRJXhybO1mPObNwSp67rAhpddi2bDLO9Z8/WXFDeQ=" providerId="None" clId="Web-{312A2A38-578F-4B78-AFDA-D3A110DB00A1}" dt="2020-11-11T03:50:33.726" v="63" actId="20577"/>
          <ac:spMkLst>
            <pc:docMk/>
            <pc:sldMk cId="1666913518" sldId="260"/>
            <ac:spMk id="3" creationId="{62DE32D2-A250-476F-ADAE-21986E66ADFB}"/>
          </ac:spMkLst>
        </pc:spChg>
        <pc:picChg chg="add mod">
          <ac:chgData name="ulviya_qurbanova@mail.ru" userId="yxxRJXhybO1mPObNwSp67rAhpddi2bDLO9Z8/WXFDeQ=" providerId="None" clId="Web-{312A2A38-578F-4B78-AFDA-D3A110DB00A1}" dt="2020-11-11T03:50:40.194" v="68" actId="1076"/>
          <ac:picMkLst>
            <pc:docMk/>
            <pc:sldMk cId="1666913518" sldId="260"/>
            <ac:picMk id="4" creationId="{C4BB7305-C652-4D0A-91F7-6D7182F3B447}"/>
          </ac:picMkLst>
        </pc:picChg>
      </pc:sldChg>
      <pc:sldChg chg="modSp new">
        <pc:chgData name="ulviya_qurbanova@mail.ru" userId="yxxRJXhybO1mPObNwSp67rAhpddi2bDLO9Z8/WXFDeQ=" providerId="None" clId="Web-{312A2A38-578F-4B78-AFDA-D3A110DB00A1}" dt="2020-11-11T03:51:34.757" v="83" actId="20577"/>
        <pc:sldMkLst>
          <pc:docMk/>
          <pc:sldMk cId="1927693783" sldId="261"/>
        </pc:sldMkLst>
        <pc:spChg chg="mod">
          <ac:chgData name="ulviya_qurbanova@mail.ru" userId="yxxRJXhybO1mPObNwSp67rAhpddi2bDLO9Z8/WXFDeQ=" providerId="None" clId="Web-{312A2A38-578F-4B78-AFDA-D3A110DB00A1}" dt="2020-11-11T03:51:17.569" v="78" actId="20577"/>
          <ac:spMkLst>
            <pc:docMk/>
            <pc:sldMk cId="1927693783" sldId="261"/>
            <ac:spMk id="2" creationId="{92327BBA-E48E-4D1B-9CF3-E4E7061330BA}"/>
          </ac:spMkLst>
        </pc:spChg>
        <pc:spChg chg="mod">
          <ac:chgData name="ulviya_qurbanova@mail.ru" userId="yxxRJXhybO1mPObNwSp67rAhpddi2bDLO9Z8/WXFDeQ=" providerId="None" clId="Web-{312A2A38-578F-4B78-AFDA-D3A110DB00A1}" dt="2020-11-11T03:51:34.757" v="83" actId="20577"/>
          <ac:spMkLst>
            <pc:docMk/>
            <pc:sldMk cId="1927693783" sldId="261"/>
            <ac:spMk id="3" creationId="{CA396077-7281-4535-A7C6-0093D3516B14}"/>
          </ac:spMkLst>
        </pc:spChg>
      </pc:sldChg>
      <pc:sldChg chg="addSp modSp new">
        <pc:chgData name="ulviya_qurbanova@mail.ru" userId="yxxRJXhybO1mPObNwSp67rAhpddi2bDLO9Z8/WXFDeQ=" providerId="None" clId="Web-{312A2A38-578F-4B78-AFDA-D3A110DB00A1}" dt="2020-11-11T03:52:56.694" v="104" actId="1076"/>
        <pc:sldMkLst>
          <pc:docMk/>
          <pc:sldMk cId="2049317956" sldId="262"/>
        </pc:sldMkLst>
        <pc:spChg chg="mod">
          <ac:chgData name="ulviya_qurbanova@mail.ru" userId="yxxRJXhybO1mPObNwSp67rAhpddi2bDLO9Z8/WXFDeQ=" providerId="None" clId="Web-{312A2A38-578F-4B78-AFDA-D3A110DB00A1}" dt="2020-11-11T03:51:51.616" v="94" actId="20577"/>
          <ac:spMkLst>
            <pc:docMk/>
            <pc:sldMk cId="2049317956" sldId="262"/>
            <ac:spMk id="2" creationId="{40E26554-3B1A-43E7-A8A6-1C455B6C0C5A}"/>
          </ac:spMkLst>
        </pc:spChg>
        <pc:spChg chg="mod">
          <ac:chgData name="ulviya_qurbanova@mail.ru" userId="yxxRJXhybO1mPObNwSp67rAhpddi2bDLO9Z8/WXFDeQ=" providerId="None" clId="Web-{312A2A38-578F-4B78-AFDA-D3A110DB00A1}" dt="2020-11-11T03:52:50.287" v="99" actId="20577"/>
          <ac:spMkLst>
            <pc:docMk/>
            <pc:sldMk cId="2049317956" sldId="262"/>
            <ac:spMk id="3" creationId="{53C8CE68-6F8F-4B72-8767-8589B16EA989}"/>
          </ac:spMkLst>
        </pc:spChg>
        <pc:picChg chg="add mod">
          <ac:chgData name="ulviya_qurbanova@mail.ru" userId="yxxRJXhybO1mPObNwSp67rAhpddi2bDLO9Z8/WXFDeQ=" providerId="None" clId="Web-{312A2A38-578F-4B78-AFDA-D3A110DB00A1}" dt="2020-11-11T03:52:56.694" v="104" actId="1076"/>
          <ac:picMkLst>
            <pc:docMk/>
            <pc:sldMk cId="2049317956" sldId="262"/>
            <ac:picMk id="4" creationId="{6ACD4003-3DE4-4EB1-97E6-D3AC4D4E71A0}"/>
          </ac:picMkLst>
        </pc:picChg>
      </pc:sldChg>
      <pc:sldChg chg="modSp new">
        <pc:chgData name="ulviya_qurbanova@mail.ru" userId="yxxRJXhybO1mPObNwSp67rAhpddi2bDLO9Z8/WXFDeQ=" providerId="None" clId="Web-{312A2A38-578F-4B78-AFDA-D3A110DB00A1}" dt="2020-11-11T03:53:44.037" v="127" actId="20577"/>
        <pc:sldMkLst>
          <pc:docMk/>
          <pc:sldMk cId="1418693182" sldId="263"/>
        </pc:sldMkLst>
        <pc:spChg chg="mod">
          <ac:chgData name="ulviya_qurbanova@mail.ru" userId="yxxRJXhybO1mPObNwSp67rAhpddi2bDLO9Z8/WXFDeQ=" providerId="None" clId="Web-{312A2A38-578F-4B78-AFDA-D3A110DB00A1}" dt="2020-11-11T03:53:20.318" v="122" actId="20577"/>
          <ac:spMkLst>
            <pc:docMk/>
            <pc:sldMk cId="1418693182" sldId="263"/>
            <ac:spMk id="2" creationId="{5D71A47A-A77C-4D26-B0B6-9953B62AD6C7}"/>
          </ac:spMkLst>
        </pc:spChg>
        <pc:spChg chg="mod">
          <ac:chgData name="ulviya_qurbanova@mail.ru" userId="yxxRJXhybO1mPObNwSp67rAhpddi2bDLO9Z8/WXFDeQ=" providerId="None" clId="Web-{312A2A38-578F-4B78-AFDA-D3A110DB00A1}" dt="2020-11-11T03:53:44.037" v="127" actId="20577"/>
          <ac:spMkLst>
            <pc:docMk/>
            <pc:sldMk cId="1418693182" sldId="263"/>
            <ac:spMk id="3" creationId="{62BF2D47-68D9-4267-BC32-D1F37A4CF5B4}"/>
          </ac:spMkLst>
        </pc:spChg>
      </pc:sldChg>
      <pc:sldChg chg="modSp new">
        <pc:chgData name="ulviya_qurbanova@mail.ru" userId="yxxRJXhybO1mPObNwSp67rAhpddi2bDLO9Z8/WXFDeQ=" providerId="None" clId="Web-{312A2A38-578F-4B78-AFDA-D3A110DB00A1}" dt="2020-11-11T03:55:14.693" v="147" actId="14100"/>
        <pc:sldMkLst>
          <pc:docMk/>
          <pc:sldMk cId="1678214344" sldId="264"/>
        </pc:sldMkLst>
        <pc:spChg chg="mod">
          <ac:chgData name="ulviya_qurbanova@mail.ru" userId="yxxRJXhybO1mPObNwSp67rAhpddi2bDLO9Z8/WXFDeQ=" providerId="None" clId="Web-{312A2A38-578F-4B78-AFDA-D3A110DB00A1}" dt="2020-11-11T03:55:09.458" v="146" actId="1076"/>
          <ac:spMkLst>
            <pc:docMk/>
            <pc:sldMk cId="1678214344" sldId="264"/>
            <ac:spMk id="2" creationId="{D3459D12-DA32-4CBD-9B37-6CB727EFDD09}"/>
          </ac:spMkLst>
        </pc:spChg>
        <pc:spChg chg="mod">
          <ac:chgData name="ulviya_qurbanova@mail.ru" userId="yxxRJXhybO1mPObNwSp67rAhpddi2bDLO9Z8/WXFDeQ=" providerId="None" clId="Web-{312A2A38-578F-4B78-AFDA-D3A110DB00A1}" dt="2020-11-11T03:55:14.693" v="147" actId="14100"/>
          <ac:spMkLst>
            <pc:docMk/>
            <pc:sldMk cId="1678214344" sldId="264"/>
            <ac:spMk id="3" creationId="{B26D6BA9-79EB-4D37-97D2-85E36C57DEE6}"/>
          </ac:spMkLst>
        </pc:spChg>
      </pc:sldChg>
      <pc:sldChg chg="modSp new">
        <pc:chgData name="ulviya_qurbanova@mail.ru" userId="yxxRJXhybO1mPObNwSp67rAhpddi2bDLO9Z8/WXFDeQ=" providerId="None" clId="Web-{312A2A38-578F-4B78-AFDA-D3A110DB00A1}" dt="2020-11-11T03:56:28.661" v="161" actId="14100"/>
        <pc:sldMkLst>
          <pc:docMk/>
          <pc:sldMk cId="3515831834" sldId="265"/>
        </pc:sldMkLst>
        <pc:spChg chg="mod">
          <ac:chgData name="ulviya_qurbanova@mail.ru" userId="yxxRJXhybO1mPObNwSp67rAhpddi2bDLO9Z8/WXFDeQ=" providerId="None" clId="Web-{312A2A38-578F-4B78-AFDA-D3A110DB00A1}" dt="2020-11-11T03:56:24.223" v="160" actId="1076"/>
          <ac:spMkLst>
            <pc:docMk/>
            <pc:sldMk cId="3515831834" sldId="265"/>
            <ac:spMk id="2" creationId="{6428FB84-EEF6-4854-81A8-967C22F009AA}"/>
          </ac:spMkLst>
        </pc:spChg>
        <pc:spChg chg="mod">
          <ac:chgData name="ulviya_qurbanova@mail.ru" userId="yxxRJXhybO1mPObNwSp67rAhpddi2bDLO9Z8/WXFDeQ=" providerId="None" clId="Web-{312A2A38-578F-4B78-AFDA-D3A110DB00A1}" dt="2020-11-11T03:56:28.661" v="161" actId="14100"/>
          <ac:spMkLst>
            <pc:docMk/>
            <pc:sldMk cId="3515831834" sldId="265"/>
            <ac:spMk id="3" creationId="{62949A5A-A54F-4C26-9C0E-96B883511F78}"/>
          </ac:spMkLst>
        </pc:spChg>
      </pc:sldChg>
      <pc:sldChg chg="addSp delSp modSp new">
        <pc:chgData name="ulviya_qurbanova@mail.ru" userId="yxxRJXhybO1mPObNwSp67rAhpddi2bDLO9Z8/WXFDeQ=" providerId="None" clId="Web-{312A2A38-578F-4B78-AFDA-D3A110DB00A1}" dt="2020-11-11T03:58:47.801" v="176" actId="1076"/>
        <pc:sldMkLst>
          <pc:docMk/>
          <pc:sldMk cId="2387252652" sldId="266"/>
        </pc:sldMkLst>
        <pc:spChg chg="mod">
          <ac:chgData name="ulviya_qurbanova@mail.ru" userId="yxxRJXhybO1mPObNwSp67rAhpddi2bDLO9Z8/WXFDeQ=" providerId="None" clId="Web-{312A2A38-578F-4B78-AFDA-D3A110DB00A1}" dt="2020-11-11T03:58:27.176" v="173" actId="20577"/>
          <ac:spMkLst>
            <pc:docMk/>
            <pc:sldMk cId="2387252652" sldId="266"/>
            <ac:spMk id="2" creationId="{4EE8ECFB-F22A-4862-B777-A519CDCEB033}"/>
          </ac:spMkLst>
        </pc:spChg>
        <pc:spChg chg="del">
          <ac:chgData name="ulviya_qurbanova@mail.ru" userId="yxxRJXhybO1mPObNwSp67rAhpddi2bDLO9Z8/WXFDeQ=" providerId="None" clId="Web-{312A2A38-578F-4B78-AFDA-D3A110DB00A1}" dt="2020-11-11T03:58:43.035" v="174"/>
          <ac:spMkLst>
            <pc:docMk/>
            <pc:sldMk cId="2387252652" sldId="266"/>
            <ac:spMk id="3" creationId="{4BCA150E-74A4-4A7D-9299-8FE8644C4710}"/>
          </ac:spMkLst>
        </pc:spChg>
        <pc:picChg chg="add mod ord">
          <ac:chgData name="ulviya_qurbanova@mail.ru" userId="yxxRJXhybO1mPObNwSp67rAhpddi2bDLO9Z8/WXFDeQ=" providerId="None" clId="Web-{312A2A38-578F-4B78-AFDA-D3A110DB00A1}" dt="2020-11-11T03:58:47.801" v="176" actId="1076"/>
          <ac:picMkLst>
            <pc:docMk/>
            <pc:sldMk cId="2387252652" sldId="266"/>
            <ac:picMk id="4" creationId="{FB70F3FB-10E0-4549-80E8-D2EA341BB739}"/>
          </ac:picMkLst>
        </pc:picChg>
      </pc:sldChg>
      <pc:sldChg chg="delSp modSp new">
        <pc:chgData name="ulviya_qurbanova@mail.ru" userId="yxxRJXhybO1mPObNwSp67rAhpddi2bDLO9Z8/WXFDeQ=" providerId="None" clId="Web-{312A2A38-578F-4B78-AFDA-D3A110DB00A1}" dt="2020-11-11T03:59:26.503" v="183" actId="14100"/>
        <pc:sldMkLst>
          <pc:docMk/>
          <pc:sldMk cId="4159054615" sldId="267"/>
        </pc:sldMkLst>
        <pc:spChg chg="del">
          <ac:chgData name="ulviya_qurbanova@mail.ru" userId="yxxRJXhybO1mPObNwSp67rAhpddi2bDLO9Z8/WXFDeQ=" providerId="None" clId="Web-{312A2A38-578F-4B78-AFDA-D3A110DB00A1}" dt="2020-11-11T03:59:20.035" v="182"/>
          <ac:spMkLst>
            <pc:docMk/>
            <pc:sldMk cId="4159054615" sldId="267"/>
            <ac:spMk id="2" creationId="{9C4857DB-B3D6-47AA-BA17-8BA62E98675D}"/>
          </ac:spMkLst>
        </pc:spChg>
        <pc:spChg chg="mod">
          <ac:chgData name="ulviya_qurbanova@mail.ru" userId="yxxRJXhybO1mPObNwSp67rAhpddi2bDLO9Z8/WXFDeQ=" providerId="None" clId="Web-{312A2A38-578F-4B78-AFDA-D3A110DB00A1}" dt="2020-11-11T03:59:26.503" v="183" actId="14100"/>
          <ac:spMkLst>
            <pc:docMk/>
            <pc:sldMk cId="4159054615" sldId="267"/>
            <ac:spMk id="3" creationId="{54DAB2FA-A83E-4B29-8676-3E49D13C2EB8}"/>
          </ac:spMkLst>
        </pc:spChg>
      </pc:sldChg>
      <pc:sldChg chg="addSp delSp modSp new">
        <pc:chgData name="ulviya_qurbanova@mail.ru" userId="yxxRJXhybO1mPObNwSp67rAhpddi2bDLO9Z8/WXFDeQ=" providerId="None" clId="Web-{312A2A38-578F-4B78-AFDA-D3A110DB00A1}" dt="2020-11-11T04:00:13.941" v="189" actId="1076"/>
        <pc:sldMkLst>
          <pc:docMk/>
          <pc:sldMk cId="4002132347" sldId="268"/>
        </pc:sldMkLst>
        <pc:spChg chg="del">
          <ac:chgData name="ulviya_qurbanova@mail.ru" userId="yxxRJXhybO1mPObNwSp67rAhpddi2bDLO9Z8/WXFDeQ=" providerId="None" clId="Web-{312A2A38-578F-4B78-AFDA-D3A110DB00A1}" dt="2020-11-11T04:00:06.519" v="185"/>
          <ac:spMkLst>
            <pc:docMk/>
            <pc:sldMk cId="4002132347" sldId="268"/>
            <ac:spMk id="3" creationId="{746445BA-C722-4103-8555-DC2E246AB6DF}"/>
          </ac:spMkLst>
        </pc:spChg>
        <pc:picChg chg="add mod ord">
          <ac:chgData name="ulviya_qurbanova@mail.ru" userId="yxxRJXhybO1mPObNwSp67rAhpddi2bDLO9Z8/WXFDeQ=" providerId="None" clId="Web-{312A2A38-578F-4B78-AFDA-D3A110DB00A1}" dt="2020-11-11T04:00:13.941" v="189" actId="1076"/>
          <ac:picMkLst>
            <pc:docMk/>
            <pc:sldMk cId="4002132347" sldId="268"/>
            <ac:picMk id="4" creationId="{06DF2760-0445-4DE3-BB41-7FCB9BD16AFA}"/>
          </ac:picMkLst>
        </pc:picChg>
      </pc:sldChg>
      <pc:sldChg chg="delSp modSp new mod modClrScheme chgLayout">
        <pc:chgData name="ulviya_qurbanova@mail.ru" userId="yxxRJXhybO1mPObNwSp67rAhpddi2bDLO9Z8/WXFDeQ=" providerId="None" clId="Web-{312A2A38-578F-4B78-AFDA-D3A110DB00A1}" dt="2020-11-11T04:01:21.487" v="225" actId="20577"/>
        <pc:sldMkLst>
          <pc:docMk/>
          <pc:sldMk cId="2624562661" sldId="269"/>
        </pc:sldMkLst>
        <pc:spChg chg="mod ord">
          <ac:chgData name="ulviya_qurbanova@mail.ru" userId="yxxRJXhybO1mPObNwSp67rAhpddi2bDLO9Z8/WXFDeQ=" providerId="None" clId="Web-{312A2A38-578F-4B78-AFDA-D3A110DB00A1}" dt="2020-11-11T04:01:21.487" v="225" actId="20577"/>
          <ac:spMkLst>
            <pc:docMk/>
            <pc:sldMk cId="2624562661" sldId="269"/>
            <ac:spMk id="2" creationId="{53545B7E-37E2-459E-B376-74B5BB7E7F85}"/>
          </ac:spMkLst>
        </pc:spChg>
        <pc:spChg chg="del">
          <ac:chgData name="ulviya_qurbanova@mail.ru" userId="yxxRJXhybO1mPObNwSp67rAhpddi2bDLO9Z8/WXFDeQ=" providerId="None" clId="Web-{312A2A38-578F-4B78-AFDA-D3A110DB00A1}" dt="2020-11-11T04:00:51.253" v="191"/>
          <ac:spMkLst>
            <pc:docMk/>
            <pc:sldMk cId="2624562661" sldId="269"/>
            <ac:spMk id="3" creationId="{1B194044-8A98-4F64-9CB0-B0DF1EACEE20}"/>
          </ac:spMkLst>
        </pc:spChg>
      </pc:sldChg>
      <pc:sldMasterChg chg="del delSldLayout">
        <pc:chgData name="ulviya_qurbanova@mail.ru" userId="yxxRJXhybO1mPObNwSp67rAhpddi2bDLO9Z8/WXFDeQ=" providerId="None" clId="Web-{312A2A38-578F-4B78-AFDA-D3A110DB00A1}" dt="2020-11-11T03:39:45.027" v="5"/>
        <pc:sldMasterMkLst>
          <pc:docMk/>
          <pc:sldMasterMk cId="2942399290" sldId="2147483648"/>
        </pc:sldMasterMkLst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678139249" sldId="2147483649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664932848" sldId="2147483650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568831042" sldId="2147483651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812621745" sldId="2147483652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772103652" sldId="2147483653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661298129" sldId="2147483654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3272354713" sldId="2147483655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973180068" sldId="2147483656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663214541" sldId="2147483657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2672894784" sldId="2147483658"/>
          </pc:sldLayoutMkLst>
        </pc:sldLayoutChg>
        <pc:sldLayoutChg chg="del">
          <pc:chgData name="ulviya_qurbanova@mail.ru" userId="yxxRJXhybO1mPObNwSp67rAhpddi2bDLO9Z8/WXFDeQ=" providerId="None" clId="Web-{312A2A38-578F-4B78-AFDA-D3A110DB00A1}" dt="2020-11-11T03:39:45.027" v="5"/>
          <pc:sldLayoutMkLst>
            <pc:docMk/>
            <pc:sldMasterMk cId="2942399290" sldId="2147483648"/>
            <pc:sldLayoutMk cId="1009476773" sldId="2147483659"/>
          </pc:sldLayoutMkLst>
        </pc:sldLayoutChg>
      </pc:sldMasterChg>
      <pc:sldMasterChg chg="add del addSldLayout delSldLayout modSldLayout">
        <pc:chgData name="ulviya_qurbanova@mail.ru" userId="yxxRJXhybO1mPObNwSp67rAhpddi2bDLO9Z8/WXFDeQ=" providerId="None" clId="Web-{312A2A38-578F-4B78-AFDA-D3A110DB00A1}" dt="2020-11-11T03:40:02.136" v="6"/>
        <pc:sldMasterMkLst>
          <pc:docMk/>
          <pc:sldMasterMk cId="2727658354" sldId="2147483660"/>
        </pc:sldMasterMkLst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2845098700" sldId="2147483661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1498908827" sldId="2147483662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2522546349" sldId="2147483663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2817574285" sldId="2147483664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1516549877" sldId="2147483665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755106429" sldId="2147483666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3120502687" sldId="2147483667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4022710116" sldId="2147483668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3869104999" sldId="2147483669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2497113062" sldId="2147483670"/>
          </pc:sldLayoutMkLst>
        </pc:sldLayoutChg>
        <pc:sldLayoutChg chg="add del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2727658354" sldId="2147483660"/>
            <pc:sldLayoutMk cId="2636327059" sldId="2147483671"/>
          </pc:sldLayoutMkLst>
        </pc:sldLayoutChg>
      </pc:sldMasterChg>
      <pc:sldMasterChg chg="add addSldLayout modSldLayout">
        <pc:chgData name="ulviya_qurbanova@mail.ru" userId="yxxRJXhybO1mPObNwSp67rAhpddi2bDLO9Z8/WXFDeQ=" providerId="None" clId="Web-{312A2A38-578F-4B78-AFDA-D3A110DB00A1}" dt="2020-11-11T03:40:02.136" v="6"/>
        <pc:sldMasterMkLst>
          <pc:docMk/>
          <pc:sldMasterMk cId="1734686548" sldId="2147483672"/>
        </pc:sldMasterMkLst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2135157906" sldId="2147483673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864903655" sldId="2147483674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3662362673" sldId="2147483675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2975100296" sldId="2147483676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1490203066" sldId="2147483677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842369316" sldId="2147483678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832677400" sldId="2147483679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3729458413" sldId="2147483680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4053058934" sldId="2147483681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3479922316" sldId="2147483682"/>
          </pc:sldLayoutMkLst>
        </pc:sldLayoutChg>
        <pc:sldLayoutChg chg="add mod replId">
          <pc:chgData name="ulviya_qurbanova@mail.ru" userId="yxxRJXhybO1mPObNwSp67rAhpddi2bDLO9Z8/WXFDeQ=" providerId="None" clId="Web-{312A2A38-578F-4B78-AFDA-D3A110DB00A1}" dt="2020-11-11T03:40:02.136" v="6"/>
          <pc:sldLayoutMkLst>
            <pc:docMk/>
            <pc:sldMasterMk cId="1734686548" sldId="2147483672"/>
            <pc:sldLayoutMk cId="7677477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5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dirty="0" smtClean="0">
                <a:latin typeface="Times New Roman"/>
              </a:rPr>
              <a:t>Панические атаки: психолого-педагогическая картина и динамика состояния</a:t>
            </a:r>
            <a:endParaRPr lang="en-US" sz="4800" dirty="0" err="1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206" y="298920"/>
            <a:ext cx="8510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</a:t>
            </a:r>
            <a:r>
              <a:rPr lang="ru-RU" dirty="0"/>
              <a:t>бюджетное образовательное </a:t>
            </a:r>
            <a:r>
              <a:rPr lang="ru-RU" dirty="0" smtClean="0"/>
              <a:t>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«Центр психолого-педагогической, медицинской и социальной помощи </a:t>
            </a:r>
            <a:endParaRPr lang="ru-RU" dirty="0" smtClean="0"/>
          </a:p>
          <a:p>
            <a:pPr algn="ctr"/>
            <a:r>
              <a:rPr lang="ru-RU" dirty="0" smtClean="0"/>
              <a:t>семье </a:t>
            </a:r>
            <a:r>
              <a:rPr lang="ru-RU" dirty="0"/>
              <a:t>и детям»</a:t>
            </a: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99FF-BFA2-49F2-9528-626A1F35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1"/>
            <a:ext cx="7772400" cy="20774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Паническая атака </a:t>
            </a:r>
            <a:r>
              <a:rPr lang="ru-RU" sz="2400" dirty="0" smtClean="0"/>
              <a:t>представляет </a:t>
            </a:r>
            <a:r>
              <a:rPr lang="ru-RU" sz="2400" dirty="0"/>
              <a:t>собой внезапный для человека, необъяснимый по причинам своего возникновения и мучительный по характеру протекания приступ интенсивной тревоги в купе со страхом. 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26" y="2562130"/>
            <a:ext cx="5466170" cy="41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0845-79AC-4C4C-99BB-7F6187F4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484632"/>
            <a:ext cx="8150382" cy="1280794"/>
          </a:xfrm>
        </p:spPr>
        <p:txBody>
          <a:bodyPr>
            <a:normAutofit/>
          </a:bodyPr>
          <a:lstStyle/>
          <a:p>
            <a:r>
              <a:rPr lang="ru-RU" sz="2400" dirty="0"/>
              <a:t>Паническая атака признаётся в том случае, если внутреннее напряжение согласуется с 4 или более симптомами, представленными в списке: </a:t>
            </a:r>
            <a:endParaRPr lang="en-US" sz="24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9850-C2BF-4889-A53A-C38F3E80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6" y="1765426"/>
            <a:ext cx="432982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/>
              <a:t>неритмичное сердцебиение,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учащенное </a:t>
            </a:r>
            <a:r>
              <a:rPr lang="ru-RU" sz="1500" dirty="0"/>
              <a:t>сердцебиение,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повышенная </a:t>
            </a:r>
            <a:r>
              <a:rPr lang="ru-RU" sz="1500" dirty="0"/>
              <a:t>потливость,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ощущение </a:t>
            </a:r>
            <a:r>
              <a:rPr lang="ru-RU" sz="1500" dirty="0"/>
              <a:t>озноба,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внутренней </a:t>
            </a:r>
            <a:r>
              <a:rPr lang="ru-RU" sz="1500" dirty="0"/>
              <a:t>дрожи</a:t>
            </a:r>
            <a:r>
              <a:rPr lang="ru-RU" sz="1500" dirty="0" smtClean="0"/>
              <a:t>,</a:t>
            </a: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нехватки </a:t>
            </a:r>
            <a:r>
              <a:rPr lang="ru-RU" sz="1500" dirty="0"/>
              <a:t>воздуха,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появление </a:t>
            </a:r>
            <a:r>
              <a:rPr lang="ru-RU" sz="1500" dirty="0"/>
              <a:t>одышки,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усиление </a:t>
            </a:r>
            <a:r>
              <a:rPr lang="ru-RU" sz="1500" dirty="0"/>
              <a:t>тремора,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появление </a:t>
            </a:r>
            <a:r>
              <a:rPr lang="ru-RU" sz="1500" dirty="0"/>
              <a:t>чувства удушья,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затруднённого </a:t>
            </a:r>
            <a:r>
              <a:rPr lang="ru-RU" sz="1500" dirty="0"/>
              <a:t>дыхания,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дискомфортные </a:t>
            </a:r>
            <a:r>
              <a:rPr lang="ru-RU" sz="1500" dirty="0"/>
              <a:t>ощущения в области сердца,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тошнота</a:t>
            </a:r>
            <a:r>
              <a:rPr lang="ru-RU" sz="1500" dirty="0"/>
              <a:t>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головокружение</a:t>
            </a:r>
            <a:r>
              <a:rPr lang="ru-RU" sz="1500" dirty="0"/>
              <a:t>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дискомфорт </a:t>
            </a:r>
            <a:r>
              <a:rPr lang="ru-RU" sz="1500" dirty="0"/>
              <a:t>в области живота,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рассогласование </a:t>
            </a:r>
            <a:r>
              <a:rPr lang="ru-RU" sz="1500" dirty="0"/>
              <a:t>двигательной координации,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легкость </a:t>
            </a:r>
            <a:r>
              <a:rPr lang="ru-RU" sz="1500" dirty="0"/>
              <a:t>в голове,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предобморочное </a:t>
            </a:r>
            <a:r>
              <a:rPr lang="ru-RU" sz="1500" dirty="0"/>
              <a:t>состояние,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ощущения </a:t>
            </a:r>
            <a:r>
              <a:rPr lang="ru-RU" sz="1500" dirty="0"/>
              <a:t>онемения в конечностях,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бессонница</a:t>
            </a:r>
            <a:r>
              <a:rPr lang="ru-RU" sz="1500" dirty="0"/>
              <a:t>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расстройство </a:t>
            </a:r>
            <a:r>
              <a:rPr lang="ru-RU" sz="1500" dirty="0"/>
              <a:t>стула,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нарушение </a:t>
            </a:r>
            <a:r>
              <a:rPr lang="ru-RU" sz="1500" dirty="0"/>
              <a:t>зрения и слуха,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ощущение </a:t>
            </a:r>
            <a:r>
              <a:rPr lang="ru-RU" sz="1500" dirty="0"/>
              <a:t>комка в горле, </a:t>
            </a:r>
            <a:endParaRPr lang="ru-RU" sz="1500" dirty="0" smtClean="0"/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ru-RU" sz="1500" dirty="0" smtClean="0"/>
              <a:t>судороги </a:t>
            </a:r>
            <a:r>
              <a:rPr lang="ru-RU" sz="1500" dirty="0"/>
              <a:t>ног и рук. </a:t>
            </a:r>
            <a:endParaRPr lang="en-US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14" r="6515"/>
          <a:stretch/>
        </p:blipFill>
        <p:spPr>
          <a:xfrm>
            <a:off x="4904714" y="2644427"/>
            <a:ext cx="3983526" cy="22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3D8F-8487-4538-995B-A9BF288A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В сфере психики характерны следующие симптомы: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32D2-A250-476F-ADAE-21986E66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ru-RU" dirty="0" err="1"/>
              <a:t>дереализация</a:t>
            </a:r>
            <a:r>
              <a:rPr lang="ru-RU" dirty="0"/>
              <a:t>, </a:t>
            </a:r>
            <a:endParaRPr lang="ru-RU" dirty="0" smtClean="0"/>
          </a:p>
          <a:p>
            <a:pPr>
              <a:buClr>
                <a:srgbClr val="9E3611"/>
              </a:buClr>
            </a:pPr>
            <a:r>
              <a:rPr lang="ru-RU" dirty="0" smtClean="0"/>
              <a:t>деперсонализация</a:t>
            </a:r>
            <a:r>
              <a:rPr lang="ru-RU" dirty="0"/>
              <a:t>, </a:t>
            </a:r>
            <a:endParaRPr lang="ru-RU" dirty="0" smtClean="0"/>
          </a:p>
          <a:p>
            <a:pPr>
              <a:buClr>
                <a:srgbClr val="9E3611"/>
              </a:buClr>
            </a:pPr>
            <a:r>
              <a:rPr lang="ru-RU" dirty="0" smtClean="0"/>
              <a:t>страх </a:t>
            </a:r>
            <a:r>
              <a:rPr lang="ru-RU" dirty="0"/>
              <a:t>необдуманного и неконтролируемого поступка, </a:t>
            </a:r>
            <a:endParaRPr lang="ru-RU" dirty="0" smtClean="0"/>
          </a:p>
          <a:p>
            <a:pPr>
              <a:buClr>
                <a:srgbClr val="9E3611"/>
              </a:buClr>
            </a:pPr>
            <a:r>
              <a:rPr lang="ru-RU" dirty="0" smtClean="0"/>
              <a:t>страх </a:t>
            </a:r>
            <a:r>
              <a:rPr lang="ru-RU" dirty="0"/>
              <a:t>сойти с ума, </a:t>
            </a:r>
            <a:endParaRPr lang="ru-RU" dirty="0" smtClean="0"/>
          </a:p>
          <a:p>
            <a:pPr>
              <a:buClr>
                <a:srgbClr val="9E3611"/>
              </a:buClr>
            </a:pPr>
            <a:r>
              <a:rPr lang="ru-RU" dirty="0" smtClean="0"/>
              <a:t>страх </a:t>
            </a:r>
            <a:r>
              <a:rPr lang="ru-RU" dirty="0"/>
              <a:t>смерти, </a:t>
            </a:r>
            <a:endParaRPr lang="ru-RU" dirty="0" smtClean="0"/>
          </a:p>
          <a:p>
            <a:pPr>
              <a:buClr>
                <a:srgbClr val="9E3611"/>
              </a:buClr>
            </a:pPr>
            <a:r>
              <a:rPr lang="ru-RU" dirty="0" smtClean="0"/>
              <a:t>спутанность </a:t>
            </a:r>
            <a:r>
              <a:rPr lang="ru-RU" dirty="0"/>
              <a:t>мыслей.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60" y="3458424"/>
            <a:ext cx="4639529" cy="29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6554-3B1A-43E7-A8A6-1C455B6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CE68-6F8F-4B72-8767-8589B16E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4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6ACD4003-3DE4-4EB1-97E6-D3AC4D4E7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8" y="388928"/>
            <a:ext cx="8687264" cy="57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A47A-A77C-4D26-B0B6-9953B62A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Паническое расстройство развивается как результат взаимодействия биологических, психологических, социальных факторов.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0" y="2020478"/>
            <a:ext cx="4710539" cy="45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2156-D9FF-4A79-A64C-20C5E978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person, person, holding, cake&#10;&#10;Description automatically generated">
            <a:extLst>
              <a:ext uri="{FF2B5EF4-FFF2-40B4-BE49-F238E27FC236}">
                <a16:creationId xmlns:a16="http://schemas.microsoft.com/office/drawing/2014/main" id="{06DF2760-0445-4DE3-BB41-7FCB9BD16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96" y="340233"/>
            <a:ext cx="8782807" cy="5851017"/>
          </a:xfrm>
        </p:spPr>
      </p:pic>
    </p:spTree>
    <p:extLst>
      <p:ext uri="{BB962C8B-B14F-4D97-AF65-F5344CB8AC3E}">
        <p14:creationId xmlns:p14="http://schemas.microsoft.com/office/powerpoint/2010/main" val="40021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5B7E-37E2-459E-B376-74B5BB7E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656332"/>
            <a:ext cx="7772400" cy="1609344"/>
          </a:xfrm>
        </p:spPr>
        <p:txBody>
          <a:bodyPr/>
          <a:lstStyle/>
          <a:p>
            <a:pPr algn="ctr"/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sz="4800" dirty="0" err="1"/>
              <a:t>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45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Cambria</vt:lpstr>
      <vt:lpstr>Rockwell</vt:lpstr>
      <vt:lpstr>Rockwell Condensed</vt:lpstr>
      <vt:lpstr>Times New Roman</vt:lpstr>
      <vt:lpstr>Wingdings</vt:lpstr>
      <vt:lpstr>Wood Type</vt:lpstr>
      <vt:lpstr>Панические атаки: психолого-педагогическая картина и динамика состояния</vt:lpstr>
      <vt:lpstr>Паническая атака представляет собой внезапный для человека, необъяснимый по причинам своего возникновения и мучительный по характеру протекания приступ интенсивной тревоги в купе со страхом. </vt:lpstr>
      <vt:lpstr>Паническая атака признаётся в том случае, если внутреннее напряжение согласуется с 4 или более симптомами, представленными в списке: </vt:lpstr>
      <vt:lpstr>В сфере психики характерны следующие симптомы:</vt:lpstr>
      <vt:lpstr>Презентация PowerPoint</vt:lpstr>
      <vt:lpstr>Паническое расстройство развивается как результат взаимодействия биологических, психологических, социальных факторов.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аутодеструктивного поведения в подростковом возрасте</dc:title>
  <dc:creator>Гурбанова</dc:creator>
  <cp:lastModifiedBy>User</cp:lastModifiedBy>
  <cp:revision>114</cp:revision>
  <dcterms:modified xsi:type="dcterms:W3CDTF">2022-06-05T14:24:33Z</dcterms:modified>
</cp:coreProperties>
</file>